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81DEA-08DD-4241-AAFA-58B237B1E8F0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82B56-CAF5-43AC-9B5E-BA1392345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52400"/>
            <a:ext cx="7696200" cy="57776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62484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Pictured here are soldiers sharing a drink and a laugh in the dug out.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w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24200" y="609600"/>
            <a:ext cx="3825725" cy="515197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wi16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7400" y="914400"/>
            <a:ext cx="5333999" cy="52117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920_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6110919" cy="6482081"/>
          </a:xfrm>
        </p:spPr>
      </p:pic>
      <p:sp>
        <p:nvSpPr>
          <p:cNvPr id="3" name="TextBox 2"/>
          <p:cNvSpPr txBox="1"/>
          <p:nvPr/>
        </p:nvSpPr>
        <p:spPr>
          <a:xfrm>
            <a:off x="6629400" y="13716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Pictured here is young woman at the beach wearing the normal swim attire.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44237_077flapper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0"/>
            <a:ext cx="5029199" cy="6735533"/>
          </a:xfrm>
        </p:spPr>
      </p:pic>
      <p:sp>
        <p:nvSpPr>
          <p:cNvPr id="3" name="TextBox 2"/>
          <p:cNvSpPr txBox="1"/>
          <p:nvPr/>
        </p:nvSpPr>
        <p:spPr>
          <a:xfrm>
            <a:off x="533400" y="762000"/>
            <a:ext cx="121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flapper girl and one her many </a:t>
            </a:r>
            <a:r>
              <a:rPr lang="en-US" dirty="0" err="1" smtClean="0"/>
              <a:t>aqaintences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268423749_624ce0d71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0"/>
            <a:ext cx="7696200" cy="5387181"/>
          </a:xfrm>
        </p:spPr>
      </p:pic>
      <p:sp>
        <p:nvSpPr>
          <p:cNvPr id="3" name="TextBox 2"/>
          <p:cNvSpPr txBox="1"/>
          <p:nvPr/>
        </p:nvSpPr>
        <p:spPr>
          <a:xfrm>
            <a:off x="457200" y="60198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flapper girls sharing a smoke.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asAttack-%20WWI%20(538x406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533400"/>
            <a:ext cx="7359396" cy="5553744"/>
          </a:xfrm>
        </p:spPr>
      </p:pic>
      <p:sp>
        <p:nvSpPr>
          <p:cNvPr id="3" name="TextBox 2"/>
          <p:cNvSpPr txBox="1"/>
          <p:nvPr/>
        </p:nvSpPr>
        <p:spPr>
          <a:xfrm>
            <a:off x="914400" y="6248400"/>
            <a:ext cx="5257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Behind enemy lines.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533400"/>
            <a:ext cx="5257799" cy="5260767"/>
          </a:xfrm>
        </p:spPr>
      </p:pic>
      <p:sp>
        <p:nvSpPr>
          <p:cNvPr id="3" name="TextBox 2"/>
          <p:cNvSpPr txBox="1"/>
          <p:nvPr/>
        </p:nvSpPr>
        <p:spPr>
          <a:xfrm>
            <a:off x="5867400" y="1066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Typical family of 1920’s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rg02-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838200"/>
            <a:ext cx="3733800" cy="549088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rg02-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1143000"/>
            <a:ext cx="3124200" cy="473363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ntitled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21857" y="192232"/>
            <a:ext cx="4064743" cy="5933931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53</Words>
  <Application>Microsoft Office PowerPoint</Application>
  <PresentationFormat>On-screen Show (4:3)</PresentationFormat>
  <Paragraphs>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North Carolina A&amp;T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ancorley</dc:creator>
  <cp:lastModifiedBy>custom</cp:lastModifiedBy>
  <cp:revision>2</cp:revision>
  <dcterms:created xsi:type="dcterms:W3CDTF">2010-03-18T19:44:09Z</dcterms:created>
  <dcterms:modified xsi:type="dcterms:W3CDTF">2010-03-24T20:12:18Z</dcterms:modified>
</cp:coreProperties>
</file>